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62"/>
  </p:notesMasterIdLst>
  <p:handoutMasterIdLst>
    <p:handoutMasterId r:id="rId63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94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801" r:id="rId37"/>
    <p:sldId id="800" r:id="rId38"/>
    <p:sldId id="802" r:id="rId39"/>
    <p:sldId id="803" r:id="rId40"/>
    <p:sldId id="804" r:id="rId41"/>
    <p:sldId id="805" r:id="rId42"/>
    <p:sldId id="777" r:id="rId43"/>
    <p:sldId id="778" r:id="rId44"/>
    <p:sldId id="779" r:id="rId45"/>
    <p:sldId id="780" r:id="rId46"/>
    <p:sldId id="781" r:id="rId47"/>
    <p:sldId id="782" r:id="rId48"/>
    <p:sldId id="784" r:id="rId49"/>
    <p:sldId id="786" r:id="rId50"/>
    <p:sldId id="787" r:id="rId51"/>
    <p:sldId id="788" r:id="rId52"/>
    <p:sldId id="795" r:id="rId53"/>
    <p:sldId id="806" r:id="rId54"/>
    <p:sldId id="807" r:id="rId55"/>
    <p:sldId id="789" r:id="rId56"/>
    <p:sldId id="790" r:id="rId57"/>
    <p:sldId id="796" r:id="rId58"/>
    <p:sldId id="792" r:id="rId59"/>
    <p:sldId id="783" r:id="rId60"/>
    <p:sldId id="785" r:id="rId6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94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95"/>
            <p14:sldId id="806"/>
            <p14:sldId id="807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4" d="100"/>
          <a:sy n="44" d="100"/>
        </p:scale>
        <p:origin x="55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Практичность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Дали задачу «Найти среднее значение вектора положительных целых чисел»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практике: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Настройки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64491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58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59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60481</TotalTime>
  <Words>1782</Words>
  <Application>Microsoft Office PowerPoint</Application>
  <PresentationFormat>Произвольный</PresentationFormat>
  <Paragraphs>539</Paragraphs>
  <Slides>59</Slides>
  <Notes>3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59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практике: найм</vt:lpstr>
      <vt:lpstr>Наглядность</vt:lpstr>
      <vt:lpstr>Любая фраза — это лишь вершина айсберга</vt:lpstr>
      <vt:lpstr>Отладчик</vt:lpstr>
      <vt:lpstr>Отладчик</vt:lpstr>
      <vt:lpstr>Настройки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1441</cp:revision>
  <dcterms:created xsi:type="dcterms:W3CDTF">2014-09-09T08:22:07Z</dcterms:created>
  <dcterms:modified xsi:type="dcterms:W3CDTF">2018-04-14T16:19:41Z</dcterms:modified>
  <cp:category>presentation technology</cp:category>
</cp:coreProperties>
</file>